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</p:sldMasterIdLst>
  <p:notesMasterIdLst>
    <p:notesMasterId r:id="rId5"/>
  </p:notesMasterIdLst>
  <p:sldIdLst>
    <p:sldId id="256" r:id="rId6"/>
  </p:sldIdLst>
  <p:sldSz cy="5143500" cx="9144000"/>
  <p:notesSz cx="6858000" cy="9144000"/>
  <p:embeddedFontLst>
    <p:embeddedFont>
      <p:font typeface="Google Sans"/>
      <p:regular r:id="rId7"/>
      <p:bold r:id="rId8"/>
      <p:italic r:id="rId9"/>
      <p:boldItalic r:id="rId10"/>
    </p:embeddedFont>
    <p:embeddedFont>
      <p:font typeface="Google Sans Medium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864">
          <p15:clr>
            <a:srgbClr val="A4A3A4"/>
          </p15:clr>
        </p15:guide>
        <p15:guide id="3" pos="489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864"/>
        <p:guide pos="489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GoogleSans-regular.fntdata"/><Relationship Id="rId8" Type="http://schemas.openxmlformats.org/officeDocument/2006/relationships/font" Target="fonts/GoogleSans-bold.fntdata"/><Relationship Id="rId11" Type="http://schemas.openxmlformats.org/officeDocument/2006/relationships/font" Target="fonts/GoogleSansMedium-regular.fntdata"/><Relationship Id="rId10" Type="http://schemas.openxmlformats.org/officeDocument/2006/relationships/font" Target="fonts/GoogleSans-boldItalic.fntdata"/><Relationship Id="rId13" Type="http://schemas.openxmlformats.org/officeDocument/2006/relationships/font" Target="fonts/GoogleSansMedium-italic.fntdata"/><Relationship Id="rId12" Type="http://schemas.openxmlformats.org/officeDocument/2006/relationships/font" Target="fonts/GoogleSansMedium-bold.fntdata"/><Relationship Id="rId14" Type="http://schemas.openxmlformats.org/officeDocument/2006/relationships/font" Target="fonts/GoogleSansMedium-boldItalic.fntdata"/></Relationships>
</file>

<file path=ppt/media/image1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9a7987df20_0_9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9a7987df20_0_9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Illustration">
  <p:cSld name="CUSTOM_7_1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/>
          <p:cNvPicPr preferRelativeResize="0"/>
          <p:nvPr/>
        </p:nvPicPr>
        <p:blipFill rotWithShape="1">
          <a:blip r:embed="rId2">
            <a:alphaModFix/>
          </a:blip>
          <a:srcRect b="-24382" l="9740" r="-9740" t="-13605"/>
          <a:stretch/>
        </p:blipFill>
        <p:spPr>
          <a:xfrm>
            <a:off x="2568375" y="2345325"/>
            <a:ext cx="2950550" cy="229032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356275" y="4820725"/>
            <a:ext cx="1054500" cy="322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7725" y="926900"/>
            <a:ext cx="2441700" cy="328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title"/>
          </p:nvPr>
        </p:nvSpPr>
        <p:spPr>
          <a:xfrm>
            <a:off x="4458350" y="3771250"/>
            <a:ext cx="41523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2" type="title"/>
          </p:nvPr>
        </p:nvSpPr>
        <p:spPr>
          <a:xfrm>
            <a:off x="3901138" y="16172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901363" y="21738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rcle Frame">
  <p:cSld name="CUSTOM_9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/>
          <p:nvPr/>
        </p:nvSpPr>
        <p:spPr>
          <a:xfrm>
            <a:off x="0" y="0"/>
            <a:ext cx="9144000" cy="376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11"/>
          <p:cNvSpPr/>
          <p:nvPr/>
        </p:nvSpPr>
        <p:spPr>
          <a:xfrm>
            <a:off x="255400" y="632375"/>
            <a:ext cx="4296000" cy="4296000"/>
          </a:xfrm>
          <a:prstGeom prst="chord">
            <a:avLst>
              <a:gd fmla="val 9033816" name="adj1"/>
              <a:gd fmla="val 177328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11"/>
          <p:cNvSpPr txBox="1"/>
          <p:nvPr>
            <p:ph type="title"/>
          </p:nvPr>
        </p:nvSpPr>
        <p:spPr>
          <a:xfrm>
            <a:off x="4934050" y="1872525"/>
            <a:ext cx="3933900" cy="16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Google Sans Medium"/>
              <a:buNone/>
              <a:defRPr i="0" sz="30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12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/>
          <p:nvPr/>
        </p:nvSpPr>
        <p:spPr>
          <a:xfrm>
            <a:off x="-25" y="0"/>
            <a:ext cx="9144054" cy="3366811"/>
          </a:xfrm>
          <a:custGeom>
            <a:rect b="b" l="l" r="r" t="t"/>
            <a:pathLst>
              <a:path extrusionOk="0" h="104665" w="285774">
                <a:moveTo>
                  <a:pt x="219221" y="34106"/>
                </a:moveTo>
                <a:cubicBezTo>
                  <a:pt x="223045" y="34106"/>
                  <a:pt x="226901" y="34844"/>
                  <a:pt x="230572" y="36365"/>
                </a:cubicBezTo>
                <a:cubicBezTo>
                  <a:pt x="241669" y="40961"/>
                  <a:pt x="248909" y="51796"/>
                  <a:pt x="248909" y="63823"/>
                </a:cubicBezTo>
                <a:cubicBezTo>
                  <a:pt x="248909" y="80231"/>
                  <a:pt x="235597" y="93519"/>
                  <a:pt x="219212" y="93519"/>
                </a:cubicBezTo>
                <a:cubicBezTo>
                  <a:pt x="207186" y="93519"/>
                  <a:pt x="196350" y="86280"/>
                  <a:pt x="191754" y="75182"/>
                </a:cubicBezTo>
                <a:cubicBezTo>
                  <a:pt x="187158" y="64085"/>
                  <a:pt x="189706" y="51320"/>
                  <a:pt x="198208" y="42818"/>
                </a:cubicBezTo>
                <a:cubicBezTo>
                  <a:pt x="203882" y="37129"/>
                  <a:pt x="211486" y="34106"/>
                  <a:pt x="219221" y="34106"/>
                </a:cubicBezTo>
                <a:close/>
                <a:moveTo>
                  <a:pt x="0" y="0"/>
                </a:moveTo>
                <a:lnTo>
                  <a:pt x="0" y="104664"/>
                </a:lnTo>
                <a:lnTo>
                  <a:pt x="285774" y="104664"/>
                </a:lnTo>
                <a:lnTo>
                  <a:pt x="285774" y="0"/>
                </a:lnTo>
                <a:close/>
              </a:path>
            </a:pathLst>
          </a:cu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12"/>
          <p:cNvSpPr txBox="1"/>
          <p:nvPr>
            <p:ph type="title"/>
          </p:nvPr>
        </p:nvSpPr>
        <p:spPr>
          <a:xfrm>
            <a:off x="390625" y="1615350"/>
            <a:ext cx="5486400" cy="16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48" name="Google Shape;48;p12"/>
          <p:cNvSpPr txBox="1"/>
          <p:nvPr>
            <p:ph idx="1" type="subTitle"/>
          </p:nvPr>
        </p:nvSpPr>
        <p:spPr>
          <a:xfrm>
            <a:off x="428725" y="2405925"/>
            <a:ext cx="6010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oogle Sans"/>
              <a:buNone/>
              <a:defRPr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le Description ">
  <p:cSld name="CUSTOM_8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/>
          <p:nvPr>
            <p:ph type="title"/>
          </p:nvPr>
        </p:nvSpPr>
        <p:spPr>
          <a:xfrm>
            <a:off x="408825" y="1214450"/>
            <a:ext cx="5439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Google Sans Medium"/>
              <a:buNone/>
              <a:defRPr i="0" sz="2600" u="none" cap="none" strike="noStrike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408825" y="2014700"/>
            <a:ext cx="4038600" cy="27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Photo Left Blue">
  <p:cSld name="CUSTOM_3_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/>
        </p:nvSpPr>
        <p:spPr>
          <a:xfrm>
            <a:off x="5019150" y="0"/>
            <a:ext cx="41247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4"/>
          <p:cNvSpPr txBox="1"/>
          <p:nvPr>
            <p:ph type="title"/>
          </p:nvPr>
        </p:nvSpPr>
        <p:spPr>
          <a:xfrm>
            <a:off x="5474550" y="1276275"/>
            <a:ext cx="36123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Google Sans Medium"/>
              <a:buNone/>
              <a:defRPr i="0" sz="30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4"/>
          <p:cNvSpPr txBox="1"/>
          <p:nvPr>
            <p:ph idx="1" type="body"/>
          </p:nvPr>
        </p:nvSpPr>
        <p:spPr>
          <a:xfrm>
            <a:off x="5474550" y="2130825"/>
            <a:ext cx="3393300" cy="16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6" name="Google Shape;56;p14"/>
          <p:cNvSpPr txBox="1"/>
          <p:nvPr/>
        </p:nvSpPr>
        <p:spPr>
          <a:xfrm>
            <a:off x="2664526" y="4839877"/>
            <a:ext cx="17826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5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2018  |  Confidential and Proprietary</a:t>
            </a:r>
            <a:endParaRPr b="0" i="0" sz="5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06153" y="4854150"/>
            <a:ext cx="308336" cy="11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Photo Right Blue">
  <p:cSld name="CUSTOM_3_2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/>
          <p:nvPr/>
        </p:nvSpPr>
        <p:spPr>
          <a:xfrm>
            <a:off x="0" y="-50"/>
            <a:ext cx="41247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5"/>
          <p:cNvSpPr txBox="1"/>
          <p:nvPr>
            <p:ph type="title"/>
          </p:nvPr>
        </p:nvSpPr>
        <p:spPr>
          <a:xfrm>
            <a:off x="407625" y="1400100"/>
            <a:ext cx="37170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Google Sans Medium"/>
              <a:buNone/>
              <a:defRPr i="0" sz="30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" type="subTitle"/>
          </p:nvPr>
        </p:nvSpPr>
        <p:spPr>
          <a:xfrm>
            <a:off x="407625" y="2329725"/>
            <a:ext cx="30099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CUSTOM_6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389775" y="1559475"/>
            <a:ext cx="73254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Google Sans Medium"/>
              <a:buNone/>
              <a:defRPr i="0" sz="2600" u="none" cap="none" strike="noStrike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389775" y="2043600"/>
            <a:ext cx="3744000" cy="16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CUSTOM_1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/>
        </p:nvSpPr>
        <p:spPr>
          <a:xfrm>
            <a:off x="3792450" y="1622700"/>
            <a:ext cx="764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sz="3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“</a:t>
            </a:r>
            <a:endParaRPr b="0" i="0" sz="1400" u="none" cap="none" strike="noStrike">
              <a:solidFill>
                <a:srgbClr val="3C40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7"/>
          <p:cNvSpPr txBox="1"/>
          <p:nvPr>
            <p:ph type="title"/>
          </p:nvPr>
        </p:nvSpPr>
        <p:spPr>
          <a:xfrm>
            <a:off x="3989350" y="1758225"/>
            <a:ext cx="4221300" cy="16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1" type="subTitle"/>
          </p:nvPr>
        </p:nvSpPr>
        <p:spPr>
          <a:xfrm>
            <a:off x="5523850" y="3482250"/>
            <a:ext cx="26868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0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/>
          <p:nvPr/>
        </p:nvSpPr>
        <p:spPr>
          <a:xfrm>
            <a:off x="2001675" y="1253325"/>
            <a:ext cx="5140645" cy="2414169"/>
          </a:xfrm>
          <a:custGeom>
            <a:rect b="b" l="l" r="r" t="t"/>
            <a:pathLst>
              <a:path extrusionOk="0" h="141635" w="281795">
                <a:moveTo>
                  <a:pt x="37077" y="0"/>
                </a:moveTo>
                <a:cubicBezTo>
                  <a:pt x="16599" y="78"/>
                  <a:pt x="78" y="16599"/>
                  <a:pt x="0" y="37077"/>
                </a:cubicBezTo>
                <a:lnTo>
                  <a:pt x="0" y="104558"/>
                </a:lnTo>
                <a:cubicBezTo>
                  <a:pt x="78" y="124958"/>
                  <a:pt x="16599" y="141479"/>
                  <a:pt x="37077" y="141557"/>
                </a:cubicBezTo>
                <a:lnTo>
                  <a:pt x="244175" y="141557"/>
                </a:lnTo>
                <a:lnTo>
                  <a:pt x="276830" y="141634"/>
                </a:lnTo>
                <a:cubicBezTo>
                  <a:pt x="281795" y="141634"/>
                  <a:pt x="281252" y="138842"/>
                  <a:pt x="281252" y="138842"/>
                </a:cubicBezTo>
                <a:lnTo>
                  <a:pt x="281252" y="37077"/>
                </a:lnTo>
                <a:cubicBezTo>
                  <a:pt x="281174" y="16599"/>
                  <a:pt x="264575" y="78"/>
                  <a:pt x="24417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8"/>
          <p:cNvSpPr txBox="1"/>
          <p:nvPr>
            <p:ph type="title"/>
          </p:nvPr>
        </p:nvSpPr>
        <p:spPr>
          <a:xfrm>
            <a:off x="2352700" y="1643925"/>
            <a:ext cx="4524300" cy="17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1" type="subTitle"/>
          </p:nvPr>
        </p:nvSpPr>
        <p:spPr>
          <a:xfrm>
            <a:off x="4562500" y="3739425"/>
            <a:ext cx="25797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idx="1" type="body"/>
          </p:nvPr>
        </p:nvSpPr>
        <p:spPr>
          <a:xfrm>
            <a:off x="408825" y="1176500"/>
            <a:ext cx="2696400" cy="3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5" name="Google Shape;75;p19"/>
          <p:cNvSpPr txBox="1"/>
          <p:nvPr>
            <p:ph idx="2" type="body"/>
          </p:nvPr>
        </p:nvSpPr>
        <p:spPr>
          <a:xfrm>
            <a:off x="3228075" y="1176500"/>
            <a:ext cx="2696400" cy="3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6" name="Google Shape;76;p19"/>
          <p:cNvSpPr txBox="1"/>
          <p:nvPr>
            <p:ph idx="3" type="body"/>
          </p:nvPr>
        </p:nvSpPr>
        <p:spPr>
          <a:xfrm>
            <a:off x="6047325" y="1176500"/>
            <a:ext cx="2629200" cy="3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7" name="Google Shape;77;p19"/>
          <p:cNvSpPr txBox="1"/>
          <p:nvPr>
            <p:ph type="title"/>
          </p:nvPr>
        </p:nvSpPr>
        <p:spPr>
          <a:xfrm>
            <a:off x="408825" y="376250"/>
            <a:ext cx="8267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b="0" i="0" sz="26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 - Left justified">
  <p:cSld name="CUSTOM_2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type="title"/>
          </p:nvPr>
        </p:nvSpPr>
        <p:spPr>
          <a:xfrm>
            <a:off x="396150" y="2292100"/>
            <a:ext cx="90138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Google Shape;80;p20"/>
          <p:cNvSpPr txBox="1"/>
          <p:nvPr>
            <p:ph idx="2" type="title"/>
          </p:nvPr>
        </p:nvSpPr>
        <p:spPr>
          <a:xfrm>
            <a:off x="400050" y="1753075"/>
            <a:ext cx="68952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text">
  <p:cSld name="CUSTOM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idx="1" type="body"/>
          </p:nvPr>
        </p:nvSpPr>
        <p:spPr>
          <a:xfrm>
            <a:off x="408825" y="1176350"/>
            <a:ext cx="8297100" cy="3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type="title"/>
          </p:nvPr>
        </p:nvSpPr>
        <p:spPr>
          <a:xfrm>
            <a:off x="408825" y="375950"/>
            <a:ext cx="8267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Google Sans Medium"/>
              <a:buNone/>
              <a:defRPr i="0" sz="2600" u="none" cap="none" strike="noStrike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Green">
  <p:cSld name="CUSTOM_13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/>
          <p:nvPr>
            <p:ph type="title"/>
          </p:nvPr>
        </p:nvSpPr>
        <p:spPr>
          <a:xfrm>
            <a:off x="397050" y="1901375"/>
            <a:ext cx="87468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419200" y="2472600"/>
            <a:ext cx="76677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Orange">
  <p:cSld name="CUSTOM_14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/>
          <p:nvPr>
            <p:ph type="title"/>
          </p:nvPr>
        </p:nvSpPr>
        <p:spPr>
          <a:xfrm>
            <a:off x="397050" y="1901375"/>
            <a:ext cx="87468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22"/>
          <p:cNvSpPr txBox="1"/>
          <p:nvPr>
            <p:ph idx="1" type="subTitle"/>
          </p:nvPr>
        </p:nvSpPr>
        <p:spPr>
          <a:xfrm>
            <a:off x="419200" y="2472600"/>
            <a:ext cx="76677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Red">
  <p:cSld name="CUSTOM_14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/>
          <p:nvPr>
            <p:ph type="title"/>
          </p:nvPr>
        </p:nvSpPr>
        <p:spPr>
          <a:xfrm>
            <a:off x="397050" y="1901375"/>
            <a:ext cx="87468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23"/>
          <p:cNvSpPr txBox="1"/>
          <p:nvPr>
            <p:ph idx="1" type="subTitle"/>
          </p:nvPr>
        </p:nvSpPr>
        <p:spPr>
          <a:xfrm>
            <a:off x="419200" y="2472600"/>
            <a:ext cx="76677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4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Right Justified Red">
  <p:cSld name="CUSTOM_2_3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/>
          <p:nvPr>
            <p:ph type="title"/>
          </p:nvPr>
        </p:nvSpPr>
        <p:spPr>
          <a:xfrm>
            <a:off x="9575" y="17481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Google Shape;92;p24"/>
          <p:cNvSpPr txBox="1"/>
          <p:nvPr>
            <p:ph idx="1" type="subTitle"/>
          </p:nvPr>
        </p:nvSpPr>
        <p:spPr>
          <a:xfrm>
            <a:off x="9800" y="23809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4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Right Justified Dark Yellow">
  <p:cSld name="CUSTOM_2_4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5"/>
          <p:cNvSpPr txBox="1"/>
          <p:nvPr>
            <p:ph type="title"/>
          </p:nvPr>
        </p:nvSpPr>
        <p:spPr>
          <a:xfrm>
            <a:off x="9575" y="17481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25"/>
          <p:cNvSpPr txBox="1"/>
          <p:nvPr>
            <p:ph idx="1" type="subTitle"/>
          </p:nvPr>
        </p:nvSpPr>
        <p:spPr>
          <a:xfrm>
            <a:off x="9800" y="23809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Photo right">
  <p:cSld name="CUSTOM_3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6"/>
          <p:cNvSpPr/>
          <p:nvPr/>
        </p:nvSpPr>
        <p:spPr>
          <a:xfrm>
            <a:off x="0" y="-50"/>
            <a:ext cx="41247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26"/>
          <p:cNvSpPr txBox="1"/>
          <p:nvPr>
            <p:ph type="title"/>
          </p:nvPr>
        </p:nvSpPr>
        <p:spPr>
          <a:xfrm>
            <a:off x="407625" y="1400100"/>
            <a:ext cx="37170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Google Shape;99;p26"/>
          <p:cNvSpPr txBox="1"/>
          <p:nvPr>
            <p:ph idx="1" type="subTitle"/>
          </p:nvPr>
        </p:nvSpPr>
        <p:spPr>
          <a:xfrm>
            <a:off x="407625" y="2482125"/>
            <a:ext cx="30099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Photo Left Green">
  <p:cSld name="CUSTOM_3_1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/>
          <p:nvPr/>
        </p:nvSpPr>
        <p:spPr>
          <a:xfrm>
            <a:off x="5019150" y="0"/>
            <a:ext cx="41247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7"/>
          <p:cNvSpPr txBox="1"/>
          <p:nvPr>
            <p:ph type="title"/>
          </p:nvPr>
        </p:nvSpPr>
        <p:spPr>
          <a:xfrm>
            <a:off x="5474550" y="1276275"/>
            <a:ext cx="36123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Google Shape;103;p27"/>
          <p:cNvSpPr txBox="1"/>
          <p:nvPr>
            <p:ph idx="1" type="body"/>
          </p:nvPr>
        </p:nvSpPr>
        <p:spPr>
          <a:xfrm>
            <a:off x="5474550" y="2283225"/>
            <a:ext cx="3393300" cy="16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04" name="Google Shape;104;p27"/>
          <p:cNvSpPr txBox="1"/>
          <p:nvPr/>
        </p:nvSpPr>
        <p:spPr>
          <a:xfrm>
            <a:off x="2664526" y="4839877"/>
            <a:ext cx="17826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5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2018  |  Confidential and Proprietary</a:t>
            </a:r>
            <a:endParaRPr b="0" i="0" sz="5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" name="Google Shape;10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06153" y="4854150"/>
            <a:ext cx="308336" cy="11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7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 showMasterSp="0">
  <p:cSld name="Blank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">
  <p:cSld name="CUSTOM_2_3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0"/>
          <p:cNvSpPr txBox="1"/>
          <p:nvPr>
            <p:ph type="title"/>
          </p:nvPr>
        </p:nvSpPr>
        <p:spPr>
          <a:xfrm>
            <a:off x="761950" y="809575"/>
            <a:ext cx="50802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0" name="Google Shape;110;p30"/>
          <p:cNvSpPr txBox="1"/>
          <p:nvPr>
            <p:ph idx="1" type="body"/>
          </p:nvPr>
        </p:nvSpPr>
        <p:spPr>
          <a:xfrm>
            <a:off x="762025" y="1514225"/>
            <a:ext cx="5080200" cy="28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11" name="Google Shape;111;p30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12" name="Google Shape;112;p30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13" name="Google Shape;113;p30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30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30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30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" name="Google Shape;117;p30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18" name="Google Shape;118;p30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9" name="Google Shape;119;p30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20" name="Google Shape;120;p30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" name="Google Shape;121;p30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" name="Google Shape;122;p30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" name="Google Shape;123;p30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" name="Google Shape;124;p30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Right Justified Blue">
  <p:cSld name="CUSTOM_2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9575" y="17481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"/>
              <a:buNone/>
              <a:defRPr i="0" sz="4000" u="none" cap="none" strike="noStrik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" type="subTitle"/>
          </p:nvPr>
        </p:nvSpPr>
        <p:spPr>
          <a:xfrm>
            <a:off x="9800" y="23809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Enterprise Presentation - Title and Subtitle 1">
  <p:cSld name="1_Enterprise Presentation - Title and Subtitle 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5550" lIns="71125" spcFirstLastPara="1" rIns="71125" wrap="square" tIns="35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Blank">
  <p:cSld name="CUSTOM_8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 1">
  <p:cSld name="CUSTOM_2_3_2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3"/>
          <p:cNvSpPr txBox="1"/>
          <p:nvPr>
            <p:ph type="title"/>
          </p:nvPr>
        </p:nvSpPr>
        <p:spPr>
          <a:xfrm>
            <a:off x="761950" y="809575"/>
            <a:ext cx="50802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30" name="Google Shape;130;p33"/>
          <p:cNvSpPr txBox="1"/>
          <p:nvPr>
            <p:ph idx="1" type="body"/>
          </p:nvPr>
        </p:nvSpPr>
        <p:spPr>
          <a:xfrm>
            <a:off x="762025" y="1514225"/>
            <a:ext cx="5080200" cy="28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31" name="Google Shape;131;p33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32" name="Google Shape;132;p33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33" name="Google Shape;133;p33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33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33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33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7" name="Google Shape;137;p33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38" name="Google Shape;138;p33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9" name="Google Shape;139;p33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40" name="Google Shape;140;p33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" name="Google Shape;141;p33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" name="Google Shape;142;p33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" name="Google Shape;143;p33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" name="Google Shape;144;p33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8" name="Google Shape;148;p34"/>
          <p:cNvSpPr txBox="1"/>
          <p:nvPr>
            <p:ph type="title"/>
          </p:nvPr>
        </p:nvSpPr>
        <p:spPr>
          <a:xfrm>
            <a:off x="342900" y="264450"/>
            <a:ext cx="8458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600"/>
              <a:buFont typeface="Google Sans"/>
              <a:buChar char="●"/>
              <a:defRPr sz="26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3 line body">
  <p:cSld name="MAIN_POINT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" name="Google Shape;152;p35"/>
          <p:cNvSpPr txBox="1"/>
          <p:nvPr>
            <p:ph type="title"/>
          </p:nvPr>
        </p:nvSpPr>
        <p:spPr>
          <a:xfrm>
            <a:off x="342863" y="1520250"/>
            <a:ext cx="84582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153" name="Google Shape;153;p35"/>
          <p:cNvSpPr txBox="1"/>
          <p:nvPr>
            <p:ph idx="2" type="title"/>
          </p:nvPr>
        </p:nvSpPr>
        <p:spPr>
          <a:xfrm>
            <a:off x="342863" y="2023050"/>
            <a:ext cx="8458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154" name="Google Shape;154;p35"/>
          <p:cNvSpPr txBox="1"/>
          <p:nvPr>
            <p:ph idx="3" type="title"/>
          </p:nvPr>
        </p:nvSpPr>
        <p:spPr>
          <a:xfrm>
            <a:off x="342938" y="3394650"/>
            <a:ext cx="8458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 line body">
  <p:cSld name="MAIN_POINT_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8" name="Google Shape;158;p36"/>
          <p:cNvSpPr txBox="1"/>
          <p:nvPr>
            <p:ph type="title"/>
          </p:nvPr>
        </p:nvSpPr>
        <p:spPr>
          <a:xfrm>
            <a:off x="342850" y="1748850"/>
            <a:ext cx="84582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159" name="Google Shape;159;p36"/>
          <p:cNvSpPr txBox="1"/>
          <p:nvPr>
            <p:ph idx="2" type="title"/>
          </p:nvPr>
        </p:nvSpPr>
        <p:spPr>
          <a:xfrm>
            <a:off x="342850" y="2023050"/>
            <a:ext cx="8458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160" name="Google Shape;160;p36"/>
          <p:cNvSpPr txBox="1"/>
          <p:nvPr>
            <p:ph idx="3" type="title"/>
          </p:nvPr>
        </p:nvSpPr>
        <p:spPr>
          <a:xfrm>
            <a:off x="342925" y="3166050"/>
            <a:ext cx="8458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, and picture">
  <p:cSld name="TITLE_ONLY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4" name="Google Shape;164;p37"/>
          <p:cNvSpPr txBox="1"/>
          <p:nvPr>
            <p:ph type="title"/>
          </p:nvPr>
        </p:nvSpPr>
        <p:spPr>
          <a:xfrm>
            <a:off x="342900" y="264450"/>
            <a:ext cx="4069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600"/>
              <a:buFont typeface="Google Sans"/>
              <a:buChar char="●"/>
              <a:defRPr sz="26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" name="Google Shape;165;p37"/>
          <p:cNvSpPr/>
          <p:nvPr/>
        </p:nvSpPr>
        <p:spPr>
          <a:xfrm>
            <a:off x="4743300" y="0"/>
            <a:ext cx="44007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Loading image...</a:t>
            </a:r>
            <a:endParaRPr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37"/>
          <p:cNvSpPr txBox="1"/>
          <p:nvPr>
            <p:ph idx="2" type="title"/>
          </p:nvPr>
        </p:nvSpPr>
        <p:spPr>
          <a:xfrm>
            <a:off x="342900" y="950250"/>
            <a:ext cx="4069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Google Sans"/>
              <a:buChar char="●"/>
              <a:defRPr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" name="Google Shape;167;p37"/>
          <p:cNvSpPr txBox="1"/>
          <p:nvPr>
            <p:ph idx="3" type="title"/>
          </p:nvPr>
        </p:nvSpPr>
        <p:spPr>
          <a:xfrm>
            <a:off x="342900" y="1407450"/>
            <a:ext cx="406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Font typeface="Google Sans"/>
              <a:buChar char="●"/>
              <a:defRPr sz="1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" name="Google Shape;168;p37"/>
          <p:cNvSpPr txBox="1"/>
          <p:nvPr>
            <p:ph idx="4" type="title"/>
          </p:nvPr>
        </p:nvSpPr>
        <p:spPr>
          <a:xfrm>
            <a:off x="342900" y="2245650"/>
            <a:ext cx="4069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1800"/>
              <a:buFont typeface="Google Sans"/>
              <a:buChar char="●"/>
              <a:defRPr sz="1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2" type="blank">
  <p:cSld name="BLANK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 line body 1">
  <p:cSld name="MAIN_POINT_3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3" name="Google Shape;173;p39"/>
          <p:cNvSpPr txBox="1"/>
          <p:nvPr>
            <p:ph type="title"/>
          </p:nvPr>
        </p:nvSpPr>
        <p:spPr>
          <a:xfrm>
            <a:off x="342850" y="1748850"/>
            <a:ext cx="84582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174" name="Google Shape;174;p39"/>
          <p:cNvSpPr txBox="1"/>
          <p:nvPr>
            <p:ph idx="2" type="title"/>
          </p:nvPr>
        </p:nvSpPr>
        <p:spPr>
          <a:xfrm>
            <a:off x="342850" y="2023050"/>
            <a:ext cx="8458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175" name="Google Shape;175;p39"/>
          <p:cNvSpPr txBox="1"/>
          <p:nvPr>
            <p:ph idx="3" type="title"/>
          </p:nvPr>
        </p:nvSpPr>
        <p:spPr>
          <a:xfrm>
            <a:off x="342925" y="3166050"/>
            <a:ext cx="8458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ssage">
  <p:cSld name="MAIN_POINT_1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40"/>
          <p:cNvSpPr txBox="1"/>
          <p:nvPr>
            <p:ph type="title"/>
          </p:nvPr>
        </p:nvSpPr>
        <p:spPr>
          <a:xfrm>
            <a:off x="342863" y="2114550"/>
            <a:ext cx="8458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ile only">
  <p:cSld name="CUSTOM_5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408825" y="376250"/>
            <a:ext cx="8267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Google Sans Medium"/>
              <a:buNone/>
              <a:defRPr i="0" sz="3000" u="none" cap="none" strike="noStrike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1_1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/>
          <p:nvPr>
            <p:ph idx="1" type="body"/>
          </p:nvPr>
        </p:nvSpPr>
        <p:spPr>
          <a:xfrm>
            <a:off x="408825" y="1176500"/>
            <a:ext cx="4038600" cy="33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3" name="Google Shape;23;p6"/>
          <p:cNvSpPr txBox="1"/>
          <p:nvPr>
            <p:ph idx="2" type="body"/>
          </p:nvPr>
        </p:nvSpPr>
        <p:spPr>
          <a:xfrm>
            <a:off x="4578950" y="1176500"/>
            <a:ext cx="4097700" cy="33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4" name="Google Shape;24;p6"/>
          <p:cNvSpPr txBox="1"/>
          <p:nvPr>
            <p:ph type="title"/>
          </p:nvPr>
        </p:nvSpPr>
        <p:spPr>
          <a:xfrm>
            <a:off x="408825" y="376250"/>
            <a:ext cx="8267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Google Sans Medium"/>
              <a:buNone/>
              <a:defRPr i="0" sz="2600" u="none" cap="none" strike="noStrike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: Logo only">
  <p:cSld name="CUSTOM_7_1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/>
          <p:nvPr/>
        </p:nvSpPr>
        <p:spPr>
          <a:xfrm>
            <a:off x="356275" y="4820725"/>
            <a:ext cx="1054500" cy="322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" name="Google Shape;27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42050" y="681700"/>
            <a:ext cx="2826850" cy="3808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7"/>
          <p:cNvSpPr txBox="1"/>
          <p:nvPr>
            <p:ph type="title"/>
          </p:nvPr>
        </p:nvSpPr>
        <p:spPr>
          <a:xfrm>
            <a:off x="4351900" y="3988250"/>
            <a:ext cx="42588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2" type="title"/>
          </p:nvPr>
        </p:nvSpPr>
        <p:spPr>
          <a:xfrm>
            <a:off x="3901138" y="16172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1" type="subTitle"/>
          </p:nvPr>
        </p:nvSpPr>
        <p:spPr>
          <a:xfrm>
            <a:off x="3901363" y="21738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t to know">
  <p:cSld name="CUSTOM_4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/>
          <p:nvPr/>
        </p:nvSpPr>
        <p:spPr>
          <a:xfrm>
            <a:off x="-25" y="0"/>
            <a:ext cx="9144054" cy="3413781"/>
          </a:xfrm>
          <a:custGeom>
            <a:rect b="b" l="l" r="r" t="t"/>
            <a:pathLst>
              <a:path extrusionOk="0" h="106689" w="285774">
                <a:moveTo>
                  <a:pt x="56815" y="38883"/>
                </a:moveTo>
                <a:cubicBezTo>
                  <a:pt x="60698" y="38883"/>
                  <a:pt x="64615" y="39632"/>
                  <a:pt x="68348" y="41175"/>
                </a:cubicBezTo>
                <a:cubicBezTo>
                  <a:pt x="79612" y="45843"/>
                  <a:pt x="86971" y="56845"/>
                  <a:pt x="86971" y="69062"/>
                </a:cubicBezTo>
                <a:cubicBezTo>
                  <a:pt x="86971" y="85732"/>
                  <a:pt x="73468" y="99258"/>
                  <a:pt x="56798" y="99258"/>
                </a:cubicBezTo>
                <a:cubicBezTo>
                  <a:pt x="44581" y="99258"/>
                  <a:pt x="33578" y="91900"/>
                  <a:pt x="28911" y="80612"/>
                </a:cubicBezTo>
                <a:cubicBezTo>
                  <a:pt x="24243" y="69347"/>
                  <a:pt x="26815" y="56369"/>
                  <a:pt x="35460" y="47724"/>
                </a:cubicBezTo>
                <a:cubicBezTo>
                  <a:pt x="41230" y="41953"/>
                  <a:pt x="48953" y="38883"/>
                  <a:pt x="56815" y="38883"/>
                </a:cubicBezTo>
                <a:close/>
                <a:moveTo>
                  <a:pt x="0" y="0"/>
                </a:moveTo>
                <a:lnTo>
                  <a:pt x="0" y="106688"/>
                </a:lnTo>
                <a:lnTo>
                  <a:pt x="285774" y="106688"/>
                </a:lnTo>
                <a:lnTo>
                  <a:pt x="285774" y="0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8"/>
          <p:cNvSpPr txBox="1"/>
          <p:nvPr>
            <p:ph type="title"/>
          </p:nvPr>
        </p:nvSpPr>
        <p:spPr>
          <a:xfrm>
            <a:off x="3113325" y="1359975"/>
            <a:ext cx="57720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8"/>
          <p:cNvSpPr txBox="1"/>
          <p:nvPr>
            <p:ph idx="1" type="subTitle"/>
          </p:nvPr>
        </p:nvSpPr>
        <p:spPr>
          <a:xfrm>
            <a:off x="3114700" y="2158275"/>
            <a:ext cx="5305500" cy="11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Right Justified Green">
  <p:cSld name="CUSTOM_2_2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/>
          <p:nvPr>
            <p:ph type="title"/>
          </p:nvPr>
        </p:nvSpPr>
        <p:spPr>
          <a:xfrm>
            <a:off x="9575" y="17481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Google Shape;37;p9"/>
          <p:cNvSpPr txBox="1"/>
          <p:nvPr>
            <p:ph idx="1" type="subTitle"/>
          </p:nvPr>
        </p:nvSpPr>
        <p:spPr>
          <a:xfrm>
            <a:off x="9800" y="23809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Blue">
  <p:cSld name="CUSTOM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/>
          <p:nvPr>
            <p:ph type="title"/>
          </p:nvPr>
        </p:nvSpPr>
        <p:spPr>
          <a:xfrm>
            <a:off x="397050" y="1901375"/>
            <a:ext cx="87468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10"/>
          <p:cNvSpPr txBox="1"/>
          <p:nvPr>
            <p:ph idx="1" type="subTitle"/>
          </p:nvPr>
        </p:nvSpPr>
        <p:spPr>
          <a:xfrm>
            <a:off x="419200" y="2472600"/>
            <a:ext cx="76677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2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1"/>
          <p:cNvSpPr txBox="1"/>
          <p:nvPr/>
        </p:nvSpPr>
        <p:spPr>
          <a:xfrm>
            <a:off x="4867275" y="3733800"/>
            <a:ext cx="5145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41"/>
          <p:cNvSpPr txBox="1"/>
          <p:nvPr/>
        </p:nvSpPr>
        <p:spPr>
          <a:xfrm>
            <a:off x="2505075" y="3676650"/>
            <a:ext cx="5229300" cy="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41"/>
          <p:cNvSpPr txBox="1"/>
          <p:nvPr/>
        </p:nvSpPr>
        <p:spPr>
          <a:xfrm>
            <a:off x="1981200" y="3505200"/>
            <a:ext cx="8193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41"/>
          <p:cNvSpPr/>
          <p:nvPr/>
        </p:nvSpPr>
        <p:spPr>
          <a:xfrm>
            <a:off x="10525" y="4349200"/>
            <a:ext cx="9017100" cy="71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41"/>
          <p:cNvSpPr/>
          <p:nvPr/>
        </p:nvSpPr>
        <p:spPr>
          <a:xfrm>
            <a:off x="614400" y="903600"/>
            <a:ext cx="2018700" cy="1477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41"/>
          <p:cNvSpPr/>
          <p:nvPr/>
        </p:nvSpPr>
        <p:spPr>
          <a:xfrm>
            <a:off x="6510900" y="903600"/>
            <a:ext cx="2018700" cy="1477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41"/>
          <p:cNvSpPr/>
          <p:nvPr/>
        </p:nvSpPr>
        <p:spPr>
          <a:xfrm>
            <a:off x="3562650" y="903600"/>
            <a:ext cx="2018700" cy="1477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41"/>
          <p:cNvSpPr/>
          <p:nvPr/>
        </p:nvSpPr>
        <p:spPr>
          <a:xfrm>
            <a:off x="614400" y="3131100"/>
            <a:ext cx="2018700" cy="1477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41"/>
          <p:cNvSpPr/>
          <p:nvPr/>
        </p:nvSpPr>
        <p:spPr>
          <a:xfrm>
            <a:off x="6510900" y="3131100"/>
            <a:ext cx="2018700" cy="1477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41"/>
          <p:cNvSpPr/>
          <p:nvPr/>
        </p:nvSpPr>
        <p:spPr>
          <a:xfrm>
            <a:off x="3562650" y="3131100"/>
            <a:ext cx="2018700" cy="1477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4" name="Google Shape;194;p41"/>
          <p:cNvCxnSpPr/>
          <p:nvPr/>
        </p:nvCxnSpPr>
        <p:spPr>
          <a:xfrm>
            <a:off x="604200" y="261615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5" name="Google Shape;195;p41"/>
          <p:cNvCxnSpPr/>
          <p:nvPr/>
        </p:nvCxnSpPr>
        <p:spPr>
          <a:xfrm>
            <a:off x="604200" y="282460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41"/>
          <p:cNvCxnSpPr/>
          <p:nvPr/>
        </p:nvCxnSpPr>
        <p:spPr>
          <a:xfrm>
            <a:off x="3562650" y="261820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41"/>
          <p:cNvCxnSpPr/>
          <p:nvPr/>
        </p:nvCxnSpPr>
        <p:spPr>
          <a:xfrm>
            <a:off x="3562650" y="282665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41"/>
          <p:cNvCxnSpPr/>
          <p:nvPr/>
        </p:nvCxnSpPr>
        <p:spPr>
          <a:xfrm>
            <a:off x="6500700" y="262025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" name="Google Shape;199;p41"/>
          <p:cNvCxnSpPr/>
          <p:nvPr/>
        </p:nvCxnSpPr>
        <p:spPr>
          <a:xfrm>
            <a:off x="6500700" y="282870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" name="Google Shape;200;p41"/>
          <p:cNvCxnSpPr/>
          <p:nvPr/>
        </p:nvCxnSpPr>
        <p:spPr>
          <a:xfrm>
            <a:off x="604200" y="478725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" name="Google Shape;201;p41"/>
          <p:cNvCxnSpPr/>
          <p:nvPr/>
        </p:nvCxnSpPr>
        <p:spPr>
          <a:xfrm>
            <a:off x="604200" y="499570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2" name="Google Shape;202;p41"/>
          <p:cNvCxnSpPr/>
          <p:nvPr/>
        </p:nvCxnSpPr>
        <p:spPr>
          <a:xfrm>
            <a:off x="3562650" y="478520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3" name="Google Shape;203;p41"/>
          <p:cNvCxnSpPr/>
          <p:nvPr/>
        </p:nvCxnSpPr>
        <p:spPr>
          <a:xfrm>
            <a:off x="3562650" y="499365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4" name="Google Shape;204;p41"/>
          <p:cNvCxnSpPr/>
          <p:nvPr/>
        </p:nvCxnSpPr>
        <p:spPr>
          <a:xfrm>
            <a:off x="6500700" y="478930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41"/>
          <p:cNvCxnSpPr/>
          <p:nvPr/>
        </p:nvCxnSpPr>
        <p:spPr>
          <a:xfrm>
            <a:off x="6500700" y="499775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6" name="Google Shape;206;p41"/>
          <p:cNvSpPr txBox="1"/>
          <p:nvPr/>
        </p:nvSpPr>
        <p:spPr>
          <a:xfrm>
            <a:off x="44725" y="49700"/>
            <a:ext cx="89487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UX Design Storyboard	</a:t>
            </a:r>
            <a:r>
              <a:rPr lang="en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			</a:t>
            </a:r>
            <a:endParaRPr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Scenario</a:t>
            </a:r>
            <a:r>
              <a:rPr b="1" lang="en" sz="10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:</a:t>
            </a:r>
            <a:endParaRPr b="1" sz="100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oogle Recruitment 2018">
  <a:themeElements>
    <a:clrScheme name="Custom 1">
      <a:dk1>
        <a:srgbClr val="3B3F43"/>
      </a:dk1>
      <a:lt1>
        <a:srgbClr val="F0F3F4"/>
      </a:lt1>
      <a:dk2>
        <a:srgbClr val="5E6268"/>
      </a:dk2>
      <a:lt2>
        <a:srgbClr val="999FA6"/>
      </a:lt2>
      <a:accent1>
        <a:srgbClr val="4185F4"/>
      </a:accent1>
      <a:accent2>
        <a:srgbClr val="33A853"/>
      </a:accent2>
      <a:accent3>
        <a:srgbClr val="FABC05"/>
      </a:accent3>
      <a:accent4>
        <a:srgbClr val="E94335"/>
      </a:accent4>
      <a:accent5>
        <a:srgbClr val="1867D2"/>
      </a:accent5>
      <a:accent6>
        <a:srgbClr val="178037"/>
      </a:accent6>
      <a:hlink>
        <a:srgbClr val="4185F4"/>
      </a:hlink>
      <a:folHlink>
        <a:srgbClr val="C5221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